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7" r:id="rId5"/>
    <p:sldId id="280" r:id="rId6"/>
    <p:sldId id="283" r:id="rId7"/>
    <p:sldId id="287" r:id="rId8"/>
    <p:sldId id="284" r:id="rId9"/>
    <p:sldId id="290" r:id="rId10"/>
    <p:sldId id="29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852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22164" r="1851" b="22164"/>
          <a:stretch>
            <a:fillRect/>
          </a:stretch>
        </p:blipFill>
        <p:spPr>
          <a:xfrm rot="16200000">
            <a:off x="2659482" y="-2659484"/>
            <a:ext cx="6873035" cy="121920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0820" y="3914140"/>
            <a:ext cx="11770995" cy="5518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charset="0"/>
                <a:ea typeface="黑体" charset="0"/>
                <a:cs typeface="Al Nile Regular" panose="00000400000000000000" charset="0"/>
                <a:sym typeface="+mn-lt"/>
              </a:rPr>
              <a:t>Our uses powerful AI models to generate video from your text. Our AI then understands your script with context and places relevant images or videos from a library </a:t>
            </a:r>
            <a:r>
              <a:rPr kumimoji="1" lang="en-US" altLang="zh-CN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charset="0"/>
                <a:ea typeface="黑体" charset="0"/>
                <a:cs typeface="Al Nile Regular" panose="00000400000000000000" charset="0"/>
                <a:sym typeface="+mn-lt"/>
              </a:rPr>
              <a:t>number of large images and videos. Based on the theme of the video it also adds appropriate background music.</a:t>
            </a:r>
            <a:endParaRPr kumimoji="1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charset="0"/>
              <a:ea typeface="黑体" charset="0"/>
              <a:cs typeface="Al Nile Regular" panose="00000400000000000000" charset="0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330" y="1939925"/>
            <a:ext cx="11770995" cy="11976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sz="4800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charset="0"/>
                <a:ea typeface="黑体" charset="0"/>
                <a:cs typeface="Arial Black" panose="020B0A04020102020204" charset="0"/>
                <a:sym typeface="+mn-lt"/>
              </a:rPr>
              <a:t>Intelligent AI generated video</a:t>
            </a:r>
            <a:endParaRPr kumimoji="1" sz="4800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charset="0"/>
              <a:ea typeface="黑体" charset="0"/>
              <a:cs typeface="Arial Black" panose="020B0A04020102020204" charset="0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48230" y="2670175"/>
            <a:ext cx="4624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b="1" kern="0" dirty="0">
                <a:solidFill>
                  <a:prstClr val="black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Text to Video</a:t>
            </a:r>
            <a:endParaRPr lang="zh-CN" altLang="en-US" sz="4000" b="1" kern="0" dirty="0">
              <a:solidFill>
                <a:sysClr val="windowText" lastClr="000000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97331" y="188749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4095" y="188749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7" y="1756120"/>
            <a:ext cx="608667" cy="608667"/>
          </a:xfrm>
          <a:prstGeom prst="rect">
            <a:avLst/>
          </a:prstGeom>
        </p:spPr>
      </p:pic>
      <p:sp>
        <p:nvSpPr>
          <p:cNvPr id="2" name="TextBox 31"/>
          <p:cNvSpPr txBox="1"/>
          <p:nvPr/>
        </p:nvSpPr>
        <p:spPr>
          <a:xfrm>
            <a:off x="952500" y="587375"/>
            <a:ext cx="4839970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3765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Text to Video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97331" y="267489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94095" y="267489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7" y="2543520"/>
            <a:ext cx="608667" cy="60866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400506" y="346102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97270" y="346102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02" y="3329650"/>
            <a:ext cx="608667" cy="60866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403681" y="424715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00445" y="424715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77" y="4115780"/>
            <a:ext cx="608667" cy="608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24710" y="2670175"/>
            <a:ext cx="522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en-US" altLang="zh-CN" sz="4000" b="1" kern="0" dirty="0">
                <a:solidFill>
                  <a:prstClr val="black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Slice to Video</a:t>
            </a:r>
            <a:endParaRPr lang="zh-CN" altLang="en-US" sz="4000" b="1" kern="0" dirty="0">
              <a:solidFill>
                <a:sysClr val="windowText" lastClr="000000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3" name="TextBox 31"/>
          <p:cNvSpPr txBox="1"/>
          <p:nvPr/>
        </p:nvSpPr>
        <p:spPr>
          <a:xfrm>
            <a:off x="952500" y="587375"/>
            <a:ext cx="8507095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3765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PowerPoint Slice to Video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7331" y="188749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4095" y="188749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7" y="1756120"/>
            <a:ext cx="608667" cy="6086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97331" y="267489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94095" y="267489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7" y="2543520"/>
            <a:ext cx="608667" cy="6086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00506" y="346102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7270" y="346102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02" y="3329650"/>
            <a:ext cx="608667" cy="60866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03681" y="424715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00445" y="424715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77" y="4115780"/>
            <a:ext cx="608667" cy="608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53490" y="2670810"/>
            <a:ext cx="6352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b="1" kern="0" dirty="0">
                <a:solidFill>
                  <a:prstClr val="black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Video Traslation</a:t>
            </a:r>
            <a:endParaRPr lang="zh-CN" altLang="en-US" sz="4000" b="1" kern="0" dirty="0">
              <a:solidFill>
                <a:sysClr val="windowText" lastClr="000000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" name="TextBox 31"/>
          <p:cNvSpPr txBox="1"/>
          <p:nvPr/>
        </p:nvSpPr>
        <p:spPr>
          <a:xfrm>
            <a:off x="952500" y="587375"/>
            <a:ext cx="9942195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3765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Video Traslation Language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7331" y="188749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4095" y="188749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7" y="1756120"/>
            <a:ext cx="608667" cy="6086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97331" y="267489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94095" y="267489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7" y="2543520"/>
            <a:ext cx="608667" cy="6086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00506" y="346102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97270" y="346102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02" y="3329650"/>
            <a:ext cx="608667" cy="60866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03681" y="4247150"/>
            <a:ext cx="2771010" cy="34592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9227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0445" y="4247150"/>
            <a:ext cx="2810143" cy="36830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p>
            <a:pPr defTabSz="685800">
              <a:defRPr/>
            </a:pPr>
            <a:r>
              <a:rPr lang="zh-CN" altLang="en-US" kern="0" dirty="0">
                <a:solidFill>
                  <a:prstClr val="white"/>
                </a:solidFill>
                <a:latin typeface="Calibri"/>
                <a:ea typeface="微软雅黑"/>
                <a:cs typeface="+mn-ea"/>
                <a:sym typeface="+mn-lt"/>
              </a:rPr>
              <a:t>easy-to-use</a:t>
            </a:r>
            <a:endParaRPr lang="zh-CN" altLang="en-US" kern="0" dirty="0">
              <a:solidFill>
                <a:prstClr val="white"/>
              </a:solidFill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77" y="4115780"/>
            <a:ext cx="608667" cy="6086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 b="59564"/>
          <a:stretch>
            <a:fillRect/>
          </a:stretch>
        </p:blipFill>
        <p:spPr>
          <a:xfrm>
            <a:off x="0" y="2335530"/>
            <a:ext cx="12192000" cy="26841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66609" y="1679347"/>
            <a:ext cx="6743971" cy="4765632"/>
            <a:chOff x="-96454" y="1286826"/>
            <a:chExt cx="6743971" cy="4765632"/>
          </a:xfrm>
        </p:grpSpPr>
        <p:sp>
          <p:nvSpPr>
            <p:cNvPr id="6" name="椭圆 5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8" name="TextBox 31"/>
          <p:cNvSpPr txBox="1"/>
          <p:nvPr/>
        </p:nvSpPr>
        <p:spPr>
          <a:xfrm>
            <a:off x="1224280" y="3727450"/>
            <a:ext cx="4457065" cy="55181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3765">
              <a:defRPr/>
            </a:pPr>
            <a:r>
              <a:rPr sz="1500" b="1" kern="0" dirty="0">
                <a:solidFill>
                  <a:prstClr val="white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Let's explore the infinite possibilities brought by intelligent AI technology together</a:t>
            </a:r>
            <a:endParaRPr sz="1500" b="1" kern="0" dirty="0">
              <a:solidFill>
                <a:prstClr val="white"/>
              </a:solidFill>
              <a:effectLst/>
              <a:latin typeface="Calibri"/>
              <a:ea typeface="微软雅黑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3" name="TextBox 31"/>
          <p:cNvSpPr txBox="1"/>
          <p:nvPr/>
        </p:nvSpPr>
        <p:spPr>
          <a:xfrm>
            <a:off x="952500" y="587375"/>
            <a:ext cx="4839970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3765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/>
                <a:ea typeface="微软雅黑"/>
                <a:cs typeface="+mn-ea"/>
                <a:sym typeface="+mn-lt"/>
              </a:rPr>
              <a:t>In the Future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WPS 演示</Application>
  <PresentationFormat>宽屏</PresentationFormat>
  <Paragraphs>44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9" baseType="lpstr">
      <vt:lpstr>Arial</vt:lpstr>
      <vt:lpstr>宋体</vt:lpstr>
      <vt:lpstr>Wingdings</vt:lpstr>
      <vt:lpstr>黑体</vt:lpstr>
      <vt:lpstr>汉仪中黑KW</vt:lpstr>
      <vt:lpstr>Al Nile Regular</vt:lpstr>
      <vt:lpstr>Arial Black</vt:lpstr>
      <vt:lpstr>Calibri</vt:lpstr>
      <vt:lpstr>Helvetica Neue</vt:lpstr>
      <vt:lpstr>微软雅黑</vt:lpstr>
      <vt:lpstr>方正粗宋简体</vt:lpstr>
      <vt:lpstr>汉仪书宋二KW</vt:lpstr>
      <vt:lpstr>微软雅黑</vt:lpstr>
      <vt:lpstr>汉仪旗黑</vt:lpstr>
      <vt:lpstr>宋体</vt:lpstr>
      <vt:lpstr>Arial Unicode MS</vt:lpstr>
      <vt:lpstr>等线 Light</vt:lpstr>
      <vt:lpstr>汉仪中等线KW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Carry Yip</cp:lastModifiedBy>
  <cp:revision>29</cp:revision>
  <dcterms:created xsi:type="dcterms:W3CDTF">2023-08-16T07:50:01Z</dcterms:created>
  <dcterms:modified xsi:type="dcterms:W3CDTF">2023-08-16T07:50:01Z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ICV">
    <vt:lpwstr>E9C3E83C917DF9B81279DC64BEAA901A_43</vt:lpwstr>
  </property>
</Properties>
</file>